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62" r:id="rId5"/>
    <p:sldId id="261" r:id="rId6"/>
    <p:sldId id="260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236139B-D3A7-4EA8-846A-73CC961812A5}" type="datetimeFigureOut">
              <a:rPr lang="en-US" smtClean="0"/>
              <a:t>27-Apr-18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A163A66-E6A8-4D74-B056-73F6EBD4057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93670" y="1760194"/>
            <a:ext cx="6330127" cy="1240016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CLOUD SERVICES BY TRAVELLING AGENCIES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530287" y="2369027"/>
            <a:ext cx="6443466" cy="1290007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Tutor:</a:t>
            </a: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Institution: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733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use case is a representation of the action that is required to abandon or enable a goal.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collection of related failure and success scenarios which describe actors that use a system to support a goal.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Airbnb is a community marketplace which allows </a:t>
            </a:r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travelers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property owners to relate and connect with each to rent a vacation around the world.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Airbnb community activities are conducted on the website of the company also through Android and iPhone applications.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177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Airbnb has improved significantly over three years now due to using of cloud services such as Amazon Elastic Compute Cloud.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Amazon Elastic Compute Cloud helps to distribute any possible traffic.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Also, Airbnb uses cloud services to simplify most of the tasks that are time-consuming which are normally related to databases.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also allows complex procedures to take place such as scaling and replication to be completed through a basic API call</a:t>
            </a:r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086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14400"/>
            <a:ext cx="7520940" cy="4114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5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5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Cloud </a:t>
            </a:r>
            <a:r>
              <a:rPr lang="en-US" sz="25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services use models which enable convenient, ubiquitous and on-demand access of network to enable sharing a pool of configurable resources that is released and provisioned with service provider interaction or minimal management efforts.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5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three companies apart from Airbnb that has been transformed positively by use of cloud computing services. They include; the Hartford, Pearson and Delhaize </a:t>
            </a:r>
            <a:r>
              <a:rPr lang="en-US" sz="25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America.</a:t>
            </a:r>
            <a:endParaRPr lang="en-US" sz="25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5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cloud services are used differently by different organizations.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5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journey with cloud services requires integration, focus on security and transparency.</a:t>
            </a:r>
          </a:p>
          <a:p>
            <a:endParaRPr lang="en-US" sz="25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 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189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90600"/>
            <a:ext cx="7520940" cy="5105400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purpose of the cloud service model describes how the business is performed by the customers and partners.</a:t>
            </a:r>
          </a:p>
          <a:p>
            <a:pPr marL="256032" lvl="1" indent="0"/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Software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service 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It is a service that replaces the traditional on-device software service with modern software which is licensed on a subscription platform.</a:t>
            </a:r>
          </a:p>
          <a:p>
            <a:pPr marL="256032" lvl="1" indent="0"/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Platform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service 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It is a service that allows companies to create, run and manage applications in the absence of IT infrastructure.</a:t>
            </a:r>
          </a:p>
          <a:p>
            <a:pPr marL="256032" lvl="1" indent="0"/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Infrastructure 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service 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It is a self-service used to manage remote data centre infrastructure to provide virtualized resources over the internet.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152400"/>
            <a:ext cx="7520940" cy="762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CLOUD SERVICES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161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95400"/>
            <a:ext cx="7520940" cy="4800600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arenR"/>
            </a:pPr>
            <a:r>
              <a:rPr lang="en-US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requires very minimal management efforts.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US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cloud service has been a solution to cutting costs, expand business prospects and improve productivity.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the company and clientele can save money with </a:t>
            </a:r>
            <a:r>
              <a:rPr lang="en-US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flexibility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software solutions </a:t>
            </a:r>
            <a:endParaRPr lang="en-US" sz="2900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offers speed </a:t>
            </a:r>
            <a:r>
              <a:rPr lang="en-US" sz="29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assists in securing data through encrypted solutions</a:t>
            </a:r>
            <a:endParaRPr lang="en-US" sz="29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WAYS THE CLOUD MAKES MANAGING TRAVEL EASY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846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Guttentag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(2015). Airbnb: disruptive innovation and the rise of an informal tourism accommodation sector. </a:t>
            </a:r>
            <a:r>
              <a:rPr lang="en-US" sz="2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issues in Tourism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(12), 1192-1217.</a:t>
            </a:r>
          </a:p>
          <a:p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Marston, S., Li, Z., </a:t>
            </a:r>
            <a:r>
              <a:rPr lang="en-US" sz="2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Bandyopadhyay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Zhang, J., &amp; </a:t>
            </a:r>
            <a:r>
              <a:rPr lang="en-US" sz="2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Ghalsasi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(2011). Cloud computing—The business perspective. </a:t>
            </a:r>
            <a:r>
              <a:rPr lang="en-US" sz="2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 support systems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176-189.</a:t>
            </a:r>
          </a:p>
          <a:p>
            <a:r>
              <a:rPr lang="en-US" sz="2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Mell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P., &amp; </a:t>
            </a:r>
            <a:r>
              <a:rPr lang="en-US" sz="2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Grance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T. (2011). The NIST definition of cloud computing.</a:t>
            </a:r>
          </a:p>
          <a:p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Miller, Michael. </a:t>
            </a:r>
            <a:r>
              <a:rPr lang="en-US" sz="26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Cloud computing: Web-based applications that change the way you work and collaborate online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n-US" sz="2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publishing, 2008.</a:t>
            </a:r>
          </a:p>
          <a:p>
            <a:endParaRPr lang="en-US" sz="2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2748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</TotalTime>
  <Words>357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USE OF CLOUD SERVICES BY TRAVELLING AGENCIES</vt:lpstr>
      <vt:lpstr>INTRODUCTION</vt:lpstr>
      <vt:lpstr>CONTINUATION </vt:lpstr>
      <vt:lpstr>CONTINUATION </vt:lpstr>
      <vt:lpstr>THREE CLOUD SERVICES MODELS</vt:lpstr>
      <vt:lpstr>  WAYS THE CLOUD MAKES MANAGING TRAVEL EASY 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 OF CLOUD SERVICES BY TRAVELLING AGENCIES</dc:title>
  <dc:creator>user</dc:creator>
  <cp:lastModifiedBy>user</cp:lastModifiedBy>
  <cp:revision>3</cp:revision>
  <dcterms:created xsi:type="dcterms:W3CDTF">2018-04-26T21:42:51Z</dcterms:created>
  <dcterms:modified xsi:type="dcterms:W3CDTF">2018-04-26T22:13:03Z</dcterms:modified>
</cp:coreProperties>
</file>